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6D972-CE46-4567-A795-2672AB11755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32C72-F6F7-4B98-BE17-BC133A7E4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4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833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0"/>
            <a:ext cx="9158400" cy="686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3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316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9734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058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152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648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232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60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9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wise@slac.stanford.edu" TargetMode="External"/><Relationship Id="rId7" Type="http://schemas.openxmlformats.org/officeDocument/2006/relationships/hyperlink" Target="mailto:Mark.Puchalski@henselphelp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bentz@slac.stanford.edu" TargetMode="External"/><Relationship Id="rId5" Type="http://schemas.openxmlformats.org/officeDocument/2006/relationships/hyperlink" Target="mailto:rwells@slac.stanford.edu" TargetMode="External"/><Relationship Id="rId4" Type="http://schemas.openxmlformats.org/officeDocument/2006/relationships/hyperlink" Target="mailto:ceason@slac.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 Information</a:t>
            </a:r>
            <a:endParaRPr lang="en-CA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4"/>
          </p:nvPr>
        </p:nvSpPr>
        <p:spPr>
          <a:xfrm>
            <a:off x="501650" y="1395984"/>
            <a:ext cx="8108950" cy="5538216"/>
          </a:xfrm>
        </p:spPr>
        <p:txBody>
          <a:bodyPr>
            <a:normAutofit lnSpcReduction="10000"/>
          </a:bodyPr>
          <a:lstStyle/>
          <a:p>
            <a:pPr lvl="1" indent="0">
              <a:buNone/>
              <a:tabLst>
                <a:tab pos="3657600" algn="l"/>
              </a:tabLst>
            </a:pPr>
            <a:r>
              <a:rPr lang="en-US" dirty="0" smtClean="0"/>
              <a:t>Building Manager </a:t>
            </a:r>
            <a:r>
              <a:rPr lang="en-US" dirty="0"/>
              <a:t>	</a:t>
            </a:r>
            <a:r>
              <a:rPr lang="en-US" dirty="0" smtClean="0"/>
              <a:t>Mark Wise (408) 981-7114</a:t>
            </a:r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mdwise@slac.stanford.edu</a:t>
            </a: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 smtClean="0"/>
              <a:t>Project Manager	Chandler Eason (650-455-4410)</a:t>
            </a:r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>
                <a:hlinkClick r:id="rId4"/>
              </a:rPr>
              <a:t>ceason@slac.stanford.edu</a:t>
            </a: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endParaRPr lang="en-US" dirty="0"/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 smtClean="0"/>
              <a:t>Construction Manager	Shane Wells (650-922-6932)</a:t>
            </a:r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>
                <a:hlinkClick r:id="rId5"/>
              </a:rPr>
              <a:t>rwells@slac.stanford.edu</a:t>
            </a: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endParaRPr lang="en-US" dirty="0"/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/>
              <a:t>Space Planning	Jill Bentz (650-740-4146)</a:t>
            </a:r>
          </a:p>
          <a:p>
            <a:pPr lvl="1" indent="0">
              <a:buNone/>
            </a:pPr>
            <a:r>
              <a:rPr lang="en-US" dirty="0"/>
              <a:t>				</a:t>
            </a:r>
            <a:r>
              <a:rPr lang="en-US" dirty="0" smtClean="0">
                <a:hlinkClick r:id="rId6"/>
              </a:rPr>
              <a:t>jbentz@slac.stanford.edu</a:t>
            </a: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endParaRPr lang="en-US" dirty="0"/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 smtClean="0"/>
              <a:t>Hensel Phelps	</a:t>
            </a:r>
            <a:r>
              <a:rPr lang="en-CA" dirty="0" smtClean="0"/>
              <a:t>Mark </a:t>
            </a:r>
            <a:r>
              <a:rPr lang="en-US" dirty="0"/>
              <a:t>Puchalski </a:t>
            </a:r>
            <a:r>
              <a:rPr lang="en-US" dirty="0" smtClean="0"/>
              <a:t>(510 -364-7562)</a:t>
            </a:r>
          </a:p>
          <a:p>
            <a:pPr lvl="1" indent="0"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>
                <a:hlinkClick r:id="rId7"/>
              </a:rPr>
              <a:t>Mark.Puchalski@henselphelps.com</a:t>
            </a:r>
            <a:endParaRPr lang="en-US" dirty="0" smtClean="0"/>
          </a:p>
          <a:p>
            <a:pPr lvl="1" indent="0">
              <a:buNone/>
              <a:tabLst>
                <a:tab pos="3657600" algn="l"/>
              </a:tabLst>
            </a:pPr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Contact Information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Eason, Chandler Streeter</dc:creator>
  <cp:lastModifiedBy>Eason, Chandler Streeter</cp:lastModifiedBy>
  <cp:revision>1</cp:revision>
  <dcterms:created xsi:type="dcterms:W3CDTF">2015-09-08T19:43:41Z</dcterms:created>
  <dcterms:modified xsi:type="dcterms:W3CDTF">2015-09-08T19:44:16Z</dcterms:modified>
</cp:coreProperties>
</file>